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90" y="-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59F92B-7A02-4B44-8C5D-D30C87B98571}" type="datetimeFigureOut">
              <a:rPr lang="th-TH" smtClean="0"/>
              <a:t>09/02/58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7794DFB-C7A1-45B9-B3E7-17E567365AD7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23528" y="332656"/>
            <a:ext cx="70929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355600" indent="-355600"/>
            <a:r>
              <a:rPr 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3) FDD </a:t>
            </a:r>
            <a:r>
              <a:rPr lang="th-TH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(</a:t>
            </a:r>
            <a:r>
              <a:rPr 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Feature Driven Development</a:t>
            </a:r>
            <a:r>
              <a:rPr lang="th-TH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) 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198282" y="947680"/>
            <a:ext cx="8712968" cy="5623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355600" indent="-355600">
              <a:lnSpc>
                <a:spcPct val="105000"/>
              </a:lnSpc>
              <a:buFontTx/>
              <a:buChar char="o"/>
            </a:pPr>
            <a:r>
              <a:rPr lang="th-TH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บทบาทและหน้าที่ที่จำเป็นต้องมีเพื่อสนับสนุนให้เกิดความกระบวนการที่ถูกต้อง</a:t>
            </a:r>
          </a:p>
          <a:p>
            <a:pPr marL="355600" indent="4763">
              <a:buAutoNum type="arabicPeriod"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Domain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Manager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4763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บุคคลที่มีบทบาทเป็นเสมือนผู้พิจารณาหรือสรุปข้อคิดเห็นที่แตกต่างกันของแต่ละ</a:t>
            </a:r>
          </a:p>
          <a:p>
            <a:pPr marL="355600" indent="4763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ผู้เชี่ยวชาญ บทบาทนี้อาจเรียกว่า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Project Manager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ก็ได้</a:t>
            </a:r>
            <a:endParaRPr lang="th-TH" b="1" dirty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2. Release Manager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 บุคคล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ที่มีบทบาทเป็นผู้บริหารจัดการตั้งแต่วางแผนและกระตุ้นกระบวนการพัฒนา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เพื่อ     </a:t>
            </a: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มุ่งเน้น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ให้เกิดการผลิตผลิตภัณฑ์สู่ท้องตลาด รวมถึงการวิวัฒน์ซอฟต์แวร์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3. Language Guru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 บุคคล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ที่มีบทบาทเป็นผู้รู้และเชี่ยวชาญด้านโปรแกรมภาษาและเทคโนโลยีใหม่ ๆ แก่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ทีม</a:t>
            </a: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ผู้พัฒนา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ซึ่งบทบาทนี้ถูกใช้ระยะเริ่มต้นของการพัฒนาเท่านั้น </a:t>
            </a:r>
            <a:endParaRPr lang="th-TH" b="1" dirty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4. Build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Engineer</a:t>
            </a: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บุคคลที่มีบทบาทติดตั้ง บำรุงรักษา และทำให้กระบวนการขับเคลื่อนหรือถูกสร้างได้ตาม</a:t>
            </a: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แผน และยังรวมถึงจัดการและควบคุมระบบ ให้สามารถผลิตผลงานออกมาให้ได้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263392" y="60960"/>
            <a:ext cx="8712968" cy="648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355600" indent="-355600">
              <a:lnSpc>
                <a:spcPct val="105000"/>
              </a:lnSpc>
              <a:buFontTx/>
              <a:buChar char="o"/>
            </a:pPr>
            <a:r>
              <a:rPr lang="th-TH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บทบาทและ</a:t>
            </a:r>
            <a:r>
              <a:rPr lang="th-TH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หน้าที่ (ต่อ)</a:t>
            </a: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5. </a:t>
            </a:r>
            <a:r>
              <a:rPr lang="en-US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Toolsmith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บุคคล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ที่มีบทบาทในการพัฒนาเครื่องมือ ซอฟต์แวร์หรือคอมโพ</a:t>
            </a:r>
            <a:r>
              <a:rPr lang="th-TH" dirty="0" err="1">
                <a:latin typeface="TH SarabunPSK" pitchFamily="34" charset="-34"/>
                <a:cs typeface="TH SarabunPSK" pitchFamily="34" charset="-34"/>
              </a:rPr>
              <a:t>เน้นท์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ที่สามารถ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อำนวย</a:t>
            </a: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ความ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สะดวกทั้งกระบวนการพัฒนาซอฟต์แวร์ในแก่ทีมพัฒนา</a:t>
            </a:r>
            <a:endParaRPr lang="th-TH" b="1" dirty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6. System Administrator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 บุคคลที่มีบทบาทบริหารจัดการ ติดตั้งเครื่องแม่ข่ายและเครือข่ายสื่อสารตามคุณลักษณะ</a:t>
            </a: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เฉพาะของโครงการ รวมถึงการจัดเตรียมสภาพแวดล้อมเพื่อพร้อมสำหรับการทดสอบ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7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. Tester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 บุคคลที่มีบทบาทในการตรวจสอบว่าระบบมีงานที่ตรงตามความต้องการของลูกค้าหรือ</a:t>
            </a: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ไม่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และทำงาน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ถูกต้องสมบูรณ์จริง</a:t>
            </a: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8. </a:t>
            </a:r>
            <a:r>
              <a:rPr lang="en-US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Deployer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บุคคล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ที่มีบทบาทประสาน ดำเนินการ และอำนวยความสะดวกเพื่อให้เกิดการใช้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งาน</a:t>
            </a:r>
          </a:p>
          <a:p>
            <a:pPr marL="355600" indent="-355600"/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ระบบ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ซอฟต์แวร์ที่พัฒนาใหม่ภายใต้สภาพแวดล้อมจริง </a:t>
            </a:r>
            <a:endParaRPr lang="th-TH" b="1" dirty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9. Technical Writer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55600" indent="-355600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   บุคคลที่มีบทบาท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เขียนและจัดเตรียมคู่มือการใช้งาน</a:t>
            </a:r>
            <a:endParaRPr lang="th-TH" b="1" dirty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</TotalTime>
  <Words>58</Words>
  <Application>Microsoft Office PowerPoint</Application>
  <PresentationFormat>On-screen Show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Oriel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paijit</dc:creator>
  <cp:lastModifiedBy>paijit</cp:lastModifiedBy>
  <cp:revision>7</cp:revision>
  <dcterms:created xsi:type="dcterms:W3CDTF">2015-02-09T16:32:22Z</dcterms:created>
  <dcterms:modified xsi:type="dcterms:W3CDTF">2015-02-09T17:18:40Z</dcterms:modified>
</cp:coreProperties>
</file>